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 Box: App &amp; Device 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Bottom Box: Action Classification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Challenge
The Dilemma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Research Question
Our Solution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Title Box
Innovation Grid
Classification
Privacy
Zero Trust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ML-Based Analysis
Cloud-Native Generation
Behavior Simulation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2025-06-10T08:09:06Z</dcterms:created>
  <dcterms:modified xsi:type="dcterms:W3CDTF">2025-06-10T08:09:06Z</dcterms:modified>
</cp:coreProperties>
</file>